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hr-H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3288259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770994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hr-H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4290871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Date Placeholder 4"/>
          <p:cNvSpPr>
            <a:spLocks noGrp="1"/>
          </p:cNvSpPr>
          <p:nvPr>
            <p:ph type="dt" sz="half" idx="10"/>
          </p:nvPr>
        </p:nvSpPr>
        <p:spPr/>
        <p:txBody>
          <a:bodyPr/>
          <a:lstStyle/>
          <a:p>
            <a:fld id="{E8AAD669-13CD-454D-9D5B-A44656EA9F91}" type="datetimeFigureOut">
              <a:rPr lang="hr-HR" smtClean="0"/>
              <a:t>4.10.2026.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3184270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hr-H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Date Placeholder 6"/>
          <p:cNvSpPr>
            <a:spLocks noGrp="1"/>
          </p:cNvSpPr>
          <p:nvPr>
            <p:ph type="dt" sz="half" idx="10"/>
          </p:nvPr>
        </p:nvSpPr>
        <p:spPr/>
        <p:txBody>
          <a:bodyPr/>
          <a:lstStyle/>
          <a:p>
            <a:fld id="{E8AAD669-13CD-454D-9D5B-A44656EA9F91}" type="datetimeFigureOut">
              <a:rPr lang="hr-HR" smtClean="0"/>
              <a:t>4.10.2026.</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2702402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Date Placeholder 2"/>
          <p:cNvSpPr>
            <a:spLocks noGrp="1"/>
          </p:cNvSpPr>
          <p:nvPr>
            <p:ph type="dt" sz="half" idx="10"/>
          </p:nvPr>
        </p:nvSpPr>
        <p:spPr/>
        <p:txBody>
          <a:bodyPr/>
          <a:lstStyle/>
          <a:p>
            <a:fld id="{E8AAD669-13CD-454D-9D5B-A44656EA9F91}" type="datetimeFigureOut">
              <a:rPr lang="hr-HR" smtClean="0"/>
              <a:t>4.10.2026.</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785195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AD669-13CD-454D-9D5B-A44656EA9F91}" type="datetimeFigureOut">
              <a:rPr lang="hr-HR" smtClean="0"/>
              <a:t>4.10.2026.</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495881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hr-H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AAD669-13CD-454D-9D5B-A44656EA9F91}" type="datetimeFigureOut">
              <a:rPr lang="hr-HR" smtClean="0"/>
              <a:t>4.10.2026.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154876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hr-H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8AAD669-13CD-454D-9D5B-A44656EA9F91}" type="datetimeFigureOut">
              <a:rPr lang="hr-HR" smtClean="0"/>
              <a:t>4.10.2026.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92085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802103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10"/>
          </p:nvPr>
        </p:nvSpPr>
        <p:spPr/>
        <p:txBody>
          <a:bodyPr/>
          <a:lstStyle/>
          <a:p>
            <a:fld id="{E8AAD669-13CD-454D-9D5B-A44656EA9F91}" type="datetimeFigureOut">
              <a:rPr lang="hr-HR" smtClean="0"/>
              <a:t>4.10.2026.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C17C8695-9930-4262-84D2-8396BF5029CB}" type="slidenum">
              <a:rPr lang="hr-HR" smtClean="0"/>
              <a:t>‹#›</a:t>
            </a:fld>
            <a:endParaRPr lang="hr-HR"/>
          </a:p>
        </p:txBody>
      </p:sp>
    </p:spTree>
    <p:extLst>
      <p:ext uri="{BB962C8B-B14F-4D97-AF65-F5344CB8AC3E}">
        <p14:creationId xmlns:p14="http://schemas.microsoft.com/office/powerpoint/2010/main" val="1826904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hr-H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AD669-13CD-454D-9D5B-A44656EA9F91}" type="datetimeFigureOut">
              <a:rPr lang="hr-HR" smtClean="0"/>
              <a:t>4.10.2026.</a:t>
            </a:fld>
            <a:endParaRPr lang="hr-H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7C8695-9930-4262-84D2-8396BF5029CB}" type="slidenum">
              <a:rPr lang="hr-HR" smtClean="0"/>
              <a:t>‹#›</a:t>
            </a:fld>
            <a:endParaRPr lang="hr-HR"/>
          </a:p>
        </p:txBody>
      </p:sp>
    </p:spTree>
    <p:extLst>
      <p:ext uri="{BB962C8B-B14F-4D97-AF65-F5344CB8AC3E}">
        <p14:creationId xmlns:p14="http://schemas.microsoft.com/office/powerpoint/2010/main" val="3394592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2.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19927" y="2706255"/>
            <a:ext cx="7527637" cy="861774"/>
          </a:xfrm>
          <a:prstGeom prst="rect">
            <a:avLst/>
          </a:prstGeom>
        </p:spPr>
        <p:txBody>
          <a:bodyPr wrap="square">
            <a:spAutoFit/>
          </a:bodyPr>
          <a:lstStyle/>
          <a:p>
            <a:pPr>
              <a:spcAft>
                <a:spcPts val="0"/>
              </a:spcAft>
            </a:pPr>
            <a:r>
              <a:rPr lang="en-US" sz="3200" b="1"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Final Management Committee Meeting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b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r>
              <a:rPr lang="en-US"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7 September 2026, Lisbon, Portugal</a:t>
            </a:r>
            <a:endParaRPr lang="hr-H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spTree>
    <p:extLst>
      <p:ext uri="{BB962C8B-B14F-4D97-AF65-F5344CB8AC3E}">
        <p14:creationId xmlns:p14="http://schemas.microsoft.com/office/powerpoint/2010/main" val="2305914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967537" y="679623"/>
            <a:ext cx="3465918" cy="5554922"/>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5237018" y="2551837"/>
            <a:ext cx="5754254" cy="2031325"/>
          </a:xfrm>
          <a:prstGeom prst="rect">
            <a:avLst/>
          </a:prstGeom>
        </p:spPr>
        <p:txBody>
          <a:bodyPr wrap="square">
            <a:spAutoFit/>
          </a:bodyPr>
          <a:lstStyle/>
          <a:p>
            <a:pPr algn="just">
              <a:spcAft>
                <a:spcPts val="0"/>
              </a:spcAft>
            </a:pPr>
            <a:r>
              <a:rPr lang="en-US"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Final Management Committee Meeting of COST Action CA24147 – AID-</a:t>
            </a:r>
            <a:r>
              <a:rPr lang="en-US"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AgE</a:t>
            </a:r>
            <a:r>
              <a:rPr lang="en-US"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brought members together in Lisbon for two days of collaboration and strategic discussion. The meeting provided an opportunity to review the progress of this COST Action, share updates across the Working Groups, discuss scientific outputs and coordinate the next steps for the network.</a:t>
            </a:r>
            <a:endParaRPr lang="hr-HR"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spTree>
    <p:extLst>
      <p:ext uri="{BB962C8B-B14F-4D97-AF65-F5344CB8AC3E}">
        <p14:creationId xmlns:p14="http://schemas.microsoft.com/office/powerpoint/2010/main" val="2448293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1288096" y="1877432"/>
            <a:ext cx="2581939" cy="4170045"/>
          </a:xfrm>
          <a:prstGeom prst="rect">
            <a:avLst/>
          </a:prstGeom>
          <a:ln>
            <a:noFill/>
          </a:ln>
          <a:effectLst>
            <a:outerShdw blurRad="292100" dist="139700" dir="2700000" algn="tl" rotWithShape="0">
              <a:srgbClr val="333333">
                <a:alpha val="65000"/>
              </a:srgbClr>
            </a:outerShdw>
          </a:effectLst>
        </p:spPr>
      </p:pic>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4586720" y="1877431"/>
            <a:ext cx="2673062" cy="4170045"/>
          </a:xfrm>
          <a:prstGeom prst="rect">
            <a:avLst/>
          </a:prstGeom>
          <a:ln>
            <a:noFill/>
          </a:ln>
          <a:effectLst>
            <a:outerShdw blurRad="292100" dist="139700" dir="2700000" algn="tl" rotWithShape="0">
              <a:srgbClr val="333333">
                <a:alpha val="65000"/>
              </a:srgbClr>
            </a:outerShdw>
          </a:effectLst>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7878617" y="1877431"/>
            <a:ext cx="2466109" cy="4052312"/>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spTree>
    <p:extLst>
      <p:ext uri="{BB962C8B-B14F-4D97-AF65-F5344CB8AC3E}">
        <p14:creationId xmlns:p14="http://schemas.microsoft.com/office/powerpoint/2010/main" val="3839811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2134660" y="1702870"/>
            <a:ext cx="7970981" cy="4134514"/>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spTree>
    <p:extLst>
      <p:ext uri="{BB962C8B-B14F-4D97-AF65-F5344CB8AC3E}">
        <p14:creationId xmlns:p14="http://schemas.microsoft.com/office/powerpoint/2010/main" val="4178075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extLst>
              <a:ext uri="{28A0092B-C50C-407E-A947-70E740481C1C}">
                <a14:useLocalDpi xmlns:a14="http://schemas.microsoft.com/office/drawing/2010/main" val="0"/>
              </a:ext>
            </a:extLst>
          </a:blip>
          <a:stretch>
            <a:fillRect/>
          </a:stretch>
        </p:blipFill>
        <p:spPr>
          <a:xfrm>
            <a:off x="2478526" y="1333297"/>
            <a:ext cx="7061575" cy="4725757"/>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0698"/>
          <a:stretch/>
        </p:blipFill>
        <p:spPr>
          <a:xfrm>
            <a:off x="10400144" y="184728"/>
            <a:ext cx="1466273" cy="813037"/>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308" y="184728"/>
            <a:ext cx="1710849" cy="1692704"/>
          </a:xfrm>
          <a:prstGeom prst="rect">
            <a:avLst/>
          </a:prstGeom>
        </p:spPr>
      </p:pic>
    </p:spTree>
    <p:extLst>
      <p:ext uri="{BB962C8B-B14F-4D97-AF65-F5344CB8AC3E}">
        <p14:creationId xmlns:p14="http://schemas.microsoft.com/office/powerpoint/2010/main" val="37412515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5</Words>
  <Application>Microsoft Office PowerPoint</Application>
  <PresentationFormat>Widescreen</PresentationFormat>
  <Paragraphs>2</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Morfologija10</dc:creator>
  <cp:lastModifiedBy>Morfologija10</cp:lastModifiedBy>
  <cp:revision>4</cp:revision>
  <dcterms:created xsi:type="dcterms:W3CDTF">2026-10-04T16:36:17Z</dcterms:created>
  <dcterms:modified xsi:type="dcterms:W3CDTF">2026-10-04T21:10:50Z</dcterms:modified>
</cp:coreProperties>
</file>