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63" r:id="rId4"/>
    <p:sldId id="268" r:id="rId5"/>
    <p:sldId id="269" r:id="rId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8825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70994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90871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84270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02402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85195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95881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5487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20859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02103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690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AD669-13CD-454D-9D5B-A44656EA9F91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C8695-9930-4262-84D2-8396BF5029C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94592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75708" y="2893399"/>
            <a:ext cx="79432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kern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COST Action CA24147 – AID-</a:t>
            </a:r>
            <a:r>
              <a:rPr lang="en-US" sz="2400" b="1" kern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en-US" sz="2400" b="1" kern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Workshop</a:t>
            </a:r>
            <a:r>
              <a:rPr lang="en-US" sz="24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September 2026, Lisbon, Portugal</a:t>
            </a:r>
            <a:endParaRPr lang="hr-HR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8"/>
          <a:stretch/>
        </p:blipFill>
        <p:spPr>
          <a:xfrm>
            <a:off x="10400144" y="184728"/>
            <a:ext cx="1466273" cy="8130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8" y="184728"/>
            <a:ext cx="1710849" cy="169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05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599" y="499051"/>
            <a:ext cx="3389110" cy="5781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5227782" y="2551837"/>
            <a:ext cx="483985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part of COST Action CA24147 – AID-</a:t>
            </a:r>
            <a:r>
              <a:rPr lang="en-US" kern="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AgE</a:t>
            </a:r>
            <a:r>
              <a:rPr lang="en-US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 workshop open to external participants was held in Lisbon on 8 September 2026. The event brought together researchers and participants for an interactive session focused on knowledge exchange, scientific discussion and collaboration related to AI-driven dental age estimation.</a:t>
            </a:r>
            <a:endParaRPr lang="hr-HR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8"/>
          <a:stretch/>
        </p:blipFill>
        <p:spPr>
          <a:xfrm>
            <a:off x="10400144" y="184728"/>
            <a:ext cx="1466273" cy="81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4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071" y="1098839"/>
            <a:ext cx="2771112" cy="4618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560" y="1098839"/>
            <a:ext cx="2646911" cy="4618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8"/>
          <a:stretch/>
        </p:blipFill>
        <p:spPr>
          <a:xfrm>
            <a:off x="10400144" y="184728"/>
            <a:ext cx="1466273" cy="8130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8" y="184728"/>
            <a:ext cx="1710849" cy="169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23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157" y="1191728"/>
            <a:ext cx="8820727" cy="5394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8"/>
          <a:stretch/>
        </p:blipFill>
        <p:spPr>
          <a:xfrm>
            <a:off x="10400144" y="184728"/>
            <a:ext cx="1466273" cy="8130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8" y="184728"/>
            <a:ext cx="1710849" cy="169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35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095" y="670214"/>
            <a:ext cx="4339214" cy="2414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2" t="29416" r="12661" b="15448"/>
          <a:stretch/>
        </p:blipFill>
        <p:spPr>
          <a:xfrm>
            <a:off x="3121892" y="3398982"/>
            <a:ext cx="6179127" cy="3011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98"/>
          <a:stretch/>
        </p:blipFill>
        <p:spPr>
          <a:xfrm>
            <a:off x="10400144" y="184728"/>
            <a:ext cx="1466273" cy="8130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08" y="184728"/>
            <a:ext cx="1710849" cy="169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988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8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Morfologija10</dc:creator>
  <cp:lastModifiedBy>Morfologija10</cp:lastModifiedBy>
  <cp:revision>4</cp:revision>
  <dcterms:created xsi:type="dcterms:W3CDTF">2026-10-04T16:36:17Z</dcterms:created>
  <dcterms:modified xsi:type="dcterms:W3CDTF">2026-10-04T21:13:10Z</dcterms:modified>
</cp:coreProperties>
</file>